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5" d="100"/>
          <a:sy n="95" d="100"/>
        </p:scale>
        <p:origin x="-148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G>
</file>

<file path=ppt/media/image10.JP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409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368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15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472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624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31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4659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599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0728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476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03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A3F10E-4609-7A40-9739-2B898816FC81}" type="datetimeFigureOut">
              <a:rPr lang="en-US" smtClean="0"/>
              <a:t>10/14/14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1779C2-49BB-BE40-91CF-6961E37E1F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6808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jpg"/><Relationship Id="rId6" Type="http://schemas.openxmlformats.org/officeDocument/2006/relationships/image" Target="../media/image8.jpg"/><Relationship Id="rId7" Type="http://schemas.openxmlformats.org/officeDocument/2006/relationships/image" Target="../media/image9.jpg"/><Relationship Id="rId8" Type="http://schemas.openxmlformats.org/officeDocument/2006/relationships/image" Target="../media/image10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74999"/>
            <a:ext cx="7772400" cy="1470025"/>
          </a:xfrm>
        </p:spPr>
        <p:txBody>
          <a:bodyPr>
            <a:normAutofit/>
          </a:bodyPr>
          <a:lstStyle/>
          <a:p>
            <a:r>
              <a:rPr lang="en-US" sz="7200" dirty="0" smtClean="0">
                <a:latin typeface="Arvil Sans"/>
                <a:cs typeface="Arvil Sans"/>
              </a:rPr>
              <a:t>it is not a </a:t>
            </a:r>
            <a:r>
              <a:rPr lang="en-US" sz="7200" dirty="0" smtClean="0">
                <a:latin typeface="Arvil Sans"/>
                <a:cs typeface="Arvil Sans"/>
              </a:rPr>
              <a:t>compliment.</a:t>
            </a:r>
            <a:endParaRPr lang="en-US" sz="7200" dirty="0">
              <a:latin typeface="Arvil Sans"/>
              <a:cs typeface="Arvil San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758483"/>
            <a:ext cx="6400800" cy="1360322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tx1"/>
                </a:solidFill>
                <a:latin typeface="Avenir Next Condensed Medium"/>
                <a:cs typeface="Avenir Next Condensed Medium"/>
              </a:rPr>
              <a:t>Lucy M Bonner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Avenir Next Condensed Medium"/>
                <a:cs typeface="Avenir Next Condensed Medium"/>
              </a:rPr>
              <a:t>Major Studio I</a:t>
            </a:r>
          </a:p>
          <a:p>
            <a:r>
              <a:rPr lang="en-US" sz="2400" dirty="0" smtClean="0">
                <a:solidFill>
                  <a:schemeClr val="tx1"/>
                </a:solidFill>
                <a:latin typeface="Avenir Next Condensed Medium"/>
                <a:cs typeface="Avenir Next Condensed Medium"/>
              </a:rPr>
              <a:t>Final Project Proposal</a:t>
            </a:r>
            <a:endParaRPr lang="en-US" sz="2400" dirty="0">
              <a:solidFill>
                <a:schemeClr val="tx1"/>
              </a:solidFill>
              <a:latin typeface="Avenir Next Condensed Medium"/>
              <a:cs typeface="Avenir Next Condensed Medium"/>
            </a:endParaRPr>
          </a:p>
        </p:txBody>
      </p:sp>
    </p:spTree>
    <p:extLst>
      <p:ext uri="{BB962C8B-B14F-4D97-AF65-F5344CB8AC3E}">
        <p14:creationId xmlns:p14="http://schemas.microsoft.com/office/powerpoint/2010/main" val="1189924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 txBox="1">
            <a:spLocks/>
          </p:cNvSpPr>
          <p:nvPr/>
        </p:nvSpPr>
        <p:spPr>
          <a:xfrm>
            <a:off x="1679499" y="1333492"/>
            <a:ext cx="5748597" cy="3938686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 dirty="0" smtClean="0">
                <a:latin typeface="Avenir Next Condensed Medium"/>
                <a:cs typeface="Avenir Next Condensed Medium"/>
              </a:rPr>
              <a:t>I am studying street harassment because I want to find out how to represent the forceful intrusion &amp; violation of space &amp; attention that makes a woman feel vulnerable, angry, and silenced in order to effect change. </a:t>
            </a:r>
            <a:endParaRPr lang="en-US" sz="3600" dirty="0">
              <a:latin typeface="Avenir Next Condensed Medium"/>
              <a:cs typeface="Avenir Next Condensed Medium"/>
            </a:endParaRPr>
          </a:p>
        </p:txBody>
      </p:sp>
    </p:spTree>
    <p:extLst>
      <p:ext uri="{BB962C8B-B14F-4D97-AF65-F5344CB8AC3E}">
        <p14:creationId xmlns:p14="http://schemas.microsoft.com/office/powerpoint/2010/main" val="7447936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185462" y="448817"/>
            <a:ext cx="4413275" cy="119961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latin typeface="Arvil Sans"/>
                <a:cs typeface="Arvil Sans"/>
              </a:rPr>
              <a:t>domains</a:t>
            </a:r>
            <a:endParaRPr lang="en-US" sz="7200" dirty="0">
              <a:latin typeface="Arvil Sans"/>
              <a:cs typeface="Arvil Sans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414420" y="1896336"/>
            <a:ext cx="3850105" cy="4669423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Street Harassment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Social Conventions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Interpersonal Interactions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Feminism</a:t>
            </a:r>
          </a:p>
          <a:p>
            <a:pPr marL="0" indent="0" algn="ctr">
              <a:buNone/>
            </a:pPr>
            <a:endParaRPr lang="en-US" sz="2400" dirty="0" smtClean="0">
              <a:latin typeface="Avenir Next Condensed Medium"/>
              <a:cs typeface="Avenir Next Condensed Medium"/>
            </a:endParaRPr>
          </a:p>
          <a:p>
            <a:pPr marL="0" indent="0" algn="ctr">
              <a:buNone/>
            </a:pPr>
            <a:r>
              <a:rPr lang="en-US" sz="2400" dirty="0" smtClean="0">
                <a:latin typeface="Avenir Next Condensed Demi Bold"/>
                <a:cs typeface="Avenir Next Condensed Demi Bold"/>
              </a:rPr>
              <a:t>Feelings of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Violation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Intrusion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Objectification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Fear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Anger</a:t>
            </a:r>
          </a:p>
          <a:p>
            <a:pPr marL="0" indent="0" algn="ctr">
              <a:buNone/>
            </a:pPr>
            <a:endParaRPr lang="en-US" sz="2400" dirty="0" smtClean="0">
              <a:latin typeface="Avenir Next Condensed Medium"/>
              <a:cs typeface="Avenir Next Condensed Medium"/>
            </a:endParaRPr>
          </a:p>
        </p:txBody>
      </p:sp>
      <p:pic>
        <p:nvPicPr>
          <p:cNvPr id="6" name="Picture 5" descr="photo 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624" y="3507734"/>
            <a:ext cx="4291263" cy="3218447"/>
          </a:xfrm>
          <a:prstGeom prst="rect">
            <a:avLst/>
          </a:prstGeom>
        </p:spPr>
      </p:pic>
      <p:pic>
        <p:nvPicPr>
          <p:cNvPr id="7" name="Picture 6" descr="photo 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624" y="172888"/>
            <a:ext cx="4291263" cy="321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689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43280"/>
            <a:ext cx="5375428" cy="1470025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latin typeface="Arvil Sans"/>
                <a:cs typeface="Arvil Sans"/>
              </a:rPr>
              <a:t>precedents</a:t>
            </a:r>
            <a:endParaRPr lang="en-US" sz="7200" dirty="0">
              <a:latin typeface="Arvil Sans"/>
              <a:cs typeface="Arvil Sans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5127031" y="529762"/>
            <a:ext cx="3417205" cy="6048480"/>
          </a:xfrm>
          <a:prstGeom prst="rect">
            <a:avLst/>
          </a:prstGeom>
        </p:spPr>
        <p:txBody>
          <a:bodyPr numCol="1" spc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dirty="0" smtClean="0">
                <a:latin typeface="Avenir Next Condensed Medium"/>
                <a:cs typeface="Avenir Next Condensed Medium"/>
              </a:rPr>
              <a:t>Street Harassment:</a:t>
            </a:r>
          </a:p>
          <a:p>
            <a:pPr marL="0" indent="0">
              <a:buNone/>
            </a:pPr>
            <a:r>
              <a:rPr lang="en-US" sz="2100" dirty="0" smtClean="0">
                <a:latin typeface="Avenir Next Condensed Medium"/>
                <a:cs typeface="Avenir Next Condensed Medium"/>
              </a:rPr>
              <a:t>Stop Telling Women To Smile</a:t>
            </a:r>
          </a:p>
          <a:p>
            <a:pPr marL="0" indent="0">
              <a:buNone/>
            </a:pPr>
            <a:r>
              <a:rPr lang="en-US" sz="2100" dirty="0">
                <a:latin typeface="Avenir Next Condensed Medium"/>
                <a:cs typeface="Avenir Next Condensed Medium"/>
              </a:rPr>
              <a:t>	</a:t>
            </a:r>
            <a:r>
              <a:rPr lang="en-US" sz="2100" dirty="0" smtClean="0">
                <a:latin typeface="Avenir Next Condensed Medium"/>
                <a:cs typeface="Avenir Next Condensed Medium"/>
              </a:rPr>
              <a:t>Tatyana </a:t>
            </a:r>
            <a:r>
              <a:rPr lang="en-US" sz="2100" dirty="0" err="1" smtClean="0">
                <a:latin typeface="Avenir Next Condensed Medium"/>
                <a:cs typeface="Avenir Next Condensed Medium"/>
              </a:rPr>
              <a:t>Fazlalizadeh</a:t>
            </a:r>
            <a:endParaRPr lang="en-US" sz="2100" dirty="0" smtClean="0">
              <a:latin typeface="Avenir Next Condensed Medium"/>
              <a:cs typeface="Avenir Next Condensed Medium"/>
            </a:endParaRPr>
          </a:p>
          <a:p>
            <a:pPr marL="0" indent="0">
              <a:buNone/>
            </a:pPr>
            <a:r>
              <a:rPr lang="en-US" sz="2100" dirty="0" smtClean="0">
                <a:latin typeface="Avenir Next Condensed Medium"/>
                <a:cs typeface="Avenir Next Condensed Medium"/>
              </a:rPr>
              <a:t>Catcalls Exhibit</a:t>
            </a:r>
          </a:p>
          <a:p>
            <a:pPr marL="0" indent="0">
              <a:buNone/>
            </a:pPr>
            <a:r>
              <a:rPr lang="en-US" sz="2100" dirty="0">
                <a:latin typeface="Avenir Next Condensed Medium"/>
                <a:cs typeface="Avenir Next Condensed Medium"/>
              </a:rPr>
              <a:t>	</a:t>
            </a:r>
            <a:r>
              <a:rPr lang="en-US" sz="2100" dirty="0" err="1" smtClean="0">
                <a:latin typeface="Avenir Next Condensed Medium"/>
                <a:cs typeface="Avenir Next Condensed Medium"/>
              </a:rPr>
              <a:t>Jenga</a:t>
            </a:r>
            <a:r>
              <a:rPr lang="en-US" sz="2100" dirty="0" smtClean="0">
                <a:latin typeface="Avenir Next Condensed Medium"/>
                <a:cs typeface="Avenir Next Condensed Medium"/>
              </a:rPr>
              <a:t> </a:t>
            </a:r>
            <a:r>
              <a:rPr lang="en-US" sz="2100" dirty="0" err="1" smtClean="0">
                <a:latin typeface="Avenir Next Condensed Medium"/>
                <a:cs typeface="Avenir Next Condensed Medium"/>
              </a:rPr>
              <a:t>Mwendo</a:t>
            </a:r>
            <a:endParaRPr lang="en-US" sz="2100" dirty="0" smtClean="0">
              <a:latin typeface="Avenir Next Condensed Medium"/>
              <a:cs typeface="Avenir Next Condensed Medium"/>
            </a:endParaRPr>
          </a:p>
          <a:p>
            <a:pPr marL="0" indent="0">
              <a:buNone/>
            </a:pPr>
            <a:r>
              <a:rPr lang="en-US" sz="2100" dirty="0" smtClean="0">
                <a:latin typeface="Avenir Next Condensed Medium"/>
                <a:cs typeface="Avenir Next Condensed Medium"/>
              </a:rPr>
              <a:t>“I Never Ask For It”</a:t>
            </a:r>
          </a:p>
          <a:p>
            <a:pPr marL="0" indent="0">
              <a:buNone/>
            </a:pPr>
            <a:r>
              <a:rPr lang="en-US" sz="2100" dirty="0">
                <a:latin typeface="Avenir Next Condensed Medium"/>
                <a:cs typeface="Avenir Next Condensed Medium"/>
              </a:rPr>
              <a:t>	</a:t>
            </a:r>
            <a:r>
              <a:rPr lang="en-US" sz="2100" dirty="0" smtClean="0">
                <a:latin typeface="Avenir Next Condensed Medium"/>
                <a:cs typeface="Avenir Next Condensed Medium"/>
              </a:rPr>
              <a:t>Blank Noise, India</a:t>
            </a:r>
          </a:p>
          <a:p>
            <a:pPr marL="0" indent="0">
              <a:buNone/>
            </a:pPr>
            <a:r>
              <a:rPr lang="en-US" sz="2100" dirty="0" smtClean="0">
                <a:latin typeface="Avenir Next Condensed Medium"/>
                <a:cs typeface="Avenir Next Condensed Medium"/>
              </a:rPr>
              <a:t>Immersive Installations:</a:t>
            </a:r>
          </a:p>
          <a:p>
            <a:pPr marL="0" indent="0">
              <a:buNone/>
            </a:pPr>
            <a:r>
              <a:rPr lang="en-US" sz="2100" dirty="0" err="1" smtClean="0">
                <a:latin typeface="Avenir Next Condensed Medium"/>
                <a:cs typeface="Avenir Next Condensed Medium"/>
              </a:rPr>
              <a:t>MoMA</a:t>
            </a:r>
            <a:r>
              <a:rPr lang="en-US" sz="2100" dirty="0" smtClean="0">
                <a:latin typeface="Avenir Next Condensed Medium"/>
                <a:cs typeface="Avenir Next Condensed Medium"/>
              </a:rPr>
              <a:t> Gestation</a:t>
            </a:r>
          </a:p>
          <a:p>
            <a:pPr marL="0" indent="0">
              <a:buNone/>
            </a:pPr>
            <a:r>
              <a:rPr lang="en-US" sz="2100" dirty="0" err="1" smtClean="0">
                <a:latin typeface="Avenir Next Condensed Medium"/>
                <a:cs typeface="Avenir Next Condensed Medium"/>
              </a:rPr>
              <a:t>MoMA</a:t>
            </a:r>
            <a:r>
              <a:rPr lang="en-US" sz="2100" dirty="0" smtClean="0">
                <a:latin typeface="Avenir Next Condensed Medium"/>
                <a:cs typeface="Avenir Next Condensed Medium"/>
              </a:rPr>
              <a:t> Rain Room</a:t>
            </a:r>
          </a:p>
          <a:p>
            <a:pPr marL="0" indent="0">
              <a:buNone/>
            </a:pPr>
            <a:r>
              <a:rPr lang="en-US" sz="2100" dirty="0">
                <a:latin typeface="Avenir Next Condensed Medium"/>
                <a:cs typeface="Avenir Next Condensed Medium"/>
              </a:rPr>
              <a:t>	</a:t>
            </a:r>
            <a:r>
              <a:rPr lang="en-US" sz="2100" dirty="0" smtClean="0">
                <a:latin typeface="Avenir Next Condensed Medium"/>
                <a:cs typeface="Avenir Next Condensed Medium"/>
              </a:rPr>
              <a:t>Random International</a:t>
            </a:r>
          </a:p>
          <a:p>
            <a:pPr marL="0" indent="0">
              <a:buNone/>
            </a:pPr>
            <a:r>
              <a:rPr lang="en-US" sz="2100" dirty="0" smtClean="0">
                <a:latin typeface="Avenir Next Condensed Medium"/>
                <a:cs typeface="Avenir Next Condensed Medium"/>
              </a:rPr>
              <a:t>Gun Country</a:t>
            </a:r>
          </a:p>
          <a:p>
            <a:pPr marL="0" indent="0">
              <a:buNone/>
            </a:pPr>
            <a:r>
              <a:rPr lang="en-US" sz="2100" dirty="0">
                <a:latin typeface="Avenir Next Condensed Medium"/>
                <a:cs typeface="Avenir Next Condensed Medium"/>
              </a:rPr>
              <a:t>	</a:t>
            </a:r>
            <a:r>
              <a:rPr lang="en-US" sz="2100" dirty="0" smtClean="0">
                <a:latin typeface="Avenir Next Condensed Medium"/>
                <a:cs typeface="Avenir Next Condensed Medium"/>
              </a:rPr>
              <a:t>Michel Murphy</a:t>
            </a:r>
          </a:p>
          <a:p>
            <a:pPr marL="0" indent="0">
              <a:buNone/>
            </a:pPr>
            <a:r>
              <a:rPr lang="en-US" sz="2100" dirty="0" smtClean="0">
                <a:latin typeface="Avenir Next Condensed Medium"/>
                <a:cs typeface="Avenir Next Condensed Medium"/>
              </a:rPr>
              <a:t>BION</a:t>
            </a:r>
          </a:p>
          <a:p>
            <a:pPr marL="0" indent="0">
              <a:buNone/>
            </a:pPr>
            <a:r>
              <a:rPr lang="en-US" sz="2100" dirty="0">
                <a:latin typeface="Avenir Next Condensed Medium"/>
                <a:cs typeface="Avenir Next Condensed Medium"/>
              </a:rPr>
              <a:t>	</a:t>
            </a:r>
            <a:r>
              <a:rPr lang="en-US" sz="2100" dirty="0" smtClean="0">
                <a:latin typeface="Avenir Next Condensed Medium"/>
                <a:cs typeface="Avenir Next Condensed Medium"/>
              </a:rPr>
              <a:t>Adam W. Brown</a:t>
            </a:r>
          </a:p>
        </p:txBody>
      </p:sp>
      <p:pic>
        <p:nvPicPr>
          <p:cNvPr id="4" name="Picture 3" descr="smi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15" y="1713305"/>
            <a:ext cx="3631328" cy="4864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48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5800" y="559250"/>
            <a:ext cx="7772400" cy="121244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latin typeface="Arvil Sans"/>
                <a:cs typeface="Arvil Sans"/>
              </a:rPr>
              <a:t>audiences &amp; contexts</a:t>
            </a:r>
            <a:endParaRPr lang="en-US" sz="7200" dirty="0">
              <a:latin typeface="Arvil Sans"/>
              <a:cs typeface="Arvil Sans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832774" y="2248824"/>
            <a:ext cx="7467707" cy="3630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The socially-conscious. The </a:t>
            </a:r>
            <a:r>
              <a:rPr lang="en-US" sz="2400" dirty="0" smtClean="0">
                <a:latin typeface="Avenir Next Condensed Medium"/>
                <a:cs typeface="Avenir Next Condensed Medium"/>
              </a:rPr>
              <a:t>want-to-</a:t>
            </a:r>
            <a:r>
              <a:rPr lang="en-US" sz="2400" dirty="0" smtClean="0">
                <a:latin typeface="Avenir Next Condensed Medium"/>
                <a:cs typeface="Avenir Next Condensed Medium"/>
              </a:rPr>
              <a:t>be-more-socially-conscious.</a:t>
            </a:r>
          </a:p>
          <a:p>
            <a:pPr marL="0" indent="0" algn="ctr">
              <a:buNone/>
            </a:pPr>
            <a:endParaRPr lang="en-US" sz="2400" dirty="0">
              <a:latin typeface="Avenir Next Condensed Medium"/>
              <a:cs typeface="Avenir Next Condensed Medium"/>
            </a:endParaRP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People who are unaware of what it feels like to be harassed.</a:t>
            </a:r>
          </a:p>
          <a:p>
            <a:pPr marL="0" indent="0" algn="ctr">
              <a:buNone/>
            </a:pPr>
            <a:endParaRPr lang="en-US" sz="2400" dirty="0">
              <a:latin typeface="Avenir Next Condensed Medium"/>
              <a:cs typeface="Avenir Next Condensed Medium"/>
            </a:endParaRP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Where, you ask? THE STREETZ. Or, more likely, the sidewalks.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Hallways</a:t>
            </a:r>
            <a:r>
              <a:rPr lang="en-US" sz="2400" dirty="0" smtClean="0">
                <a:latin typeface="Avenir Next Condensed Medium"/>
                <a:cs typeface="Avenir Next Condensed Medium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336277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5800" y="397896"/>
            <a:ext cx="7772400" cy="121244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latin typeface="Arvil Sans"/>
                <a:cs typeface="Arvil Sans"/>
              </a:rPr>
              <a:t>PROCESS</a:t>
            </a:r>
            <a:endParaRPr lang="en-US" sz="7200" dirty="0">
              <a:latin typeface="Arvil Sans"/>
              <a:cs typeface="Arvil Sans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832774" y="1654749"/>
            <a:ext cx="7467707" cy="2140322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Immersive Installation Experience.</a:t>
            </a:r>
            <a:endParaRPr lang="en-US" sz="2400" dirty="0">
              <a:latin typeface="Avenir Next Condensed Medium"/>
              <a:cs typeface="Avenir Next Condensed Medium"/>
            </a:endParaRP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Making the intangible tangible and the invisible visible – a physical representation of auditory and emotional experience.</a:t>
            </a:r>
          </a:p>
          <a:p>
            <a:pPr marL="0" indent="0" algn="ctr">
              <a:buNone/>
            </a:pPr>
            <a:r>
              <a:rPr lang="en-US" sz="1800" dirty="0" smtClean="0">
                <a:latin typeface="Avenir Next Condensed Medium"/>
                <a:cs typeface="Avenir Next Condensed Medium"/>
              </a:rPr>
              <a:t>Designing options for the surrounding environment of the harassment – designing the physical interaction aspects - </a:t>
            </a:r>
            <a:r>
              <a:rPr lang="en-US" sz="1800" dirty="0" err="1" smtClean="0">
                <a:latin typeface="Avenir Next Condensed Medium"/>
                <a:cs typeface="Avenir Next Condensed Medium"/>
              </a:rPr>
              <a:t>p</a:t>
            </a:r>
            <a:r>
              <a:rPr lang="en-US" sz="1800" dirty="0" err="1" smtClean="0">
                <a:latin typeface="Avenir Next Condensed Medium"/>
                <a:cs typeface="Avenir Next Condensed Medium"/>
              </a:rPr>
              <a:t>.comp</a:t>
            </a:r>
            <a:r>
              <a:rPr lang="en-US" sz="1800" dirty="0" smtClean="0">
                <a:latin typeface="Avenir Next Condensed Medium"/>
                <a:cs typeface="Avenir Next Condensed Medium"/>
              </a:rPr>
              <a:t>.</a:t>
            </a:r>
            <a:endParaRPr lang="en-US" sz="1800" dirty="0">
              <a:latin typeface="Avenir Next Condensed Medium"/>
              <a:cs typeface="Avenir Next Condensed Medium"/>
            </a:endParaRP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 </a:t>
            </a:r>
          </a:p>
        </p:txBody>
      </p:sp>
      <p:pic>
        <p:nvPicPr>
          <p:cNvPr id="4" name="Picture 3" descr="photo 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86550" y="4138623"/>
            <a:ext cx="2748411" cy="2061308"/>
          </a:xfrm>
          <a:prstGeom prst="rect">
            <a:avLst/>
          </a:prstGeom>
        </p:spPr>
      </p:pic>
      <p:pic>
        <p:nvPicPr>
          <p:cNvPr id="6" name="Picture 5" descr="gun-country-installation-michael-murphy-thumb64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4737" y="5162838"/>
            <a:ext cx="3046941" cy="1380645"/>
          </a:xfrm>
          <a:prstGeom prst="rect">
            <a:avLst/>
          </a:prstGeom>
        </p:spPr>
      </p:pic>
      <p:pic>
        <p:nvPicPr>
          <p:cNvPr id="8" name="Picture 7" descr="body-heat-maps-for-emotions-640x353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6181" y="3795071"/>
            <a:ext cx="2329118" cy="1284654"/>
          </a:xfrm>
          <a:prstGeom prst="rect">
            <a:avLst/>
          </a:prstGeom>
        </p:spPr>
      </p:pic>
      <p:pic>
        <p:nvPicPr>
          <p:cNvPr id="7" name="Picture 6" descr="catcalls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7464" y="3795071"/>
            <a:ext cx="1568477" cy="1284657"/>
          </a:xfrm>
          <a:prstGeom prst="rect">
            <a:avLst/>
          </a:prstGeom>
        </p:spPr>
      </p:pic>
      <p:pic>
        <p:nvPicPr>
          <p:cNvPr id="9" name="Picture 8" descr="bion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257" y="5162838"/>
            <a:ext cx="1656775" cy="1380645"/>
          </a:xfrm>
          <a:prstGeom prst="rect">
            <a:avLst/>
          </a:prstGeom>
        </p:spPr>
      </p:pic>
      <p:pic>
        <p:nvPicPr>
          <p:cNvPr id="10" name="Picture 9" descr="rain-room-nyc-untapped-cities-jane-hu-2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8480" y="3795071"/>
            <a:ext cx="1925481" cy="1284657"/>
          </a:xfrm>
          <a:prstGeom prst="rect">
            <a:avLst/>
          </a:prstGeom>
        </p:spPr>
      </p:pic>
      <p:pic>
        <p:nvPicPr>
          <p:cNvPr id="11" name="Picture 10" descr="photo 3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393174" y="5335421"/>
            <a:ext cx="1380646" cy="103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0641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685800" y="559250"/>
            <a:ext cx="7772400" cy="1212443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>
                <a:latin typeface="Arvil Sans"/>
                <a:cs typeface="Arvil Sans"/>
              </a:rPr>
              <a:t>RESEARCH QUESTION</a:t>
            </a:r>
            <a:endParaRPr lang="en-US" sz="7200" dirty="0">
              <a:latin typeface="Arvil Sans"/>
              <a:cs typeface="Arvil Sans"/>
            </a:endParaRPr>
          </a:p>
        </p:txBody>
      </p:sp>
      <p:sp>
        <p:nvSpPr>
          <p:cNvPr id="3" name="Subtitle 2"/>
          <p:cNvSpPr txBox="1">
            <a:spLocks/>
          </p:cNvSpPr>
          <p:nvPr/>
        </p:nvSpPr>
        <p:spPr>
          <a:xfrm>
            <a:off x="832774" y="2248824"/>
            <a:ext cx="7467707" cy="36308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How can I represent</a:t>
            </a:r>
          </a:p>
          <a:p>
            <a:pPr marL="0" indent="0" algn="ctr">
              <a:buNone/>
            </a:pPr>
            <a:r>
              <a:rPr lang="en-US" sz="2400" i="1" dirty="0" smtClean="0">
                <a:solidFill>
                  <a:srgbClr val="FF0000"/>
                </a:solidFill>
                <a:latin typeface="Avenir Next Condensed Medium"/>
                <a:cs typeface="Avenir Next Condensed Medium"/>
              </a:rPr>
              <a:t>the forceful intrusion &amp; violation of space &amp; attention that makes a woman feel vulnerable, angry, and silenced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within a controlled space</a:t>
            </a: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and with a voluntary subject?</a:t>
            </a:r>
          </a:p>
          <a:p>
            <a:pPr marL="0" indent="0" algn="ctr">
              <a:buNone/>
            </a:pPr>
            <a:endParaRPr lang="en-US" sz="2400" dirty="0" smtClean="0">
              <a:latin typeface="Avenir Next Condensed Medium"/>
              <a:cs typeface="Avenir Next Condensed Medium"/>
            </a:endParaRPr>
          </a:p>
          <a:p>
            <a:pPr marL="0" indent="0" algn="ctr">
              <a:buNone/>
            </a:pPr>
            <a:r>
              <a:rPr lang="en-US" sz="2400" dirty="0" smtClean="0">
                <a:latin typeface="Avenir Next Condensed Medium"/>
                <a:cs typeface="Avenir Next Condensed Medium"/>
              </a:rPr>
              <a:t>Can I really raise awareness and effect change in our societal beliefs about the importance of street harassment?</a:t>
            </a:r>
          </a:p>
        </p:txBody>
      </p:sp>
    </p:spTree>
    <p:extLst>
      <p:ext uri="{BB962C8B-B14F-4D97-AF65-F5344CB8AC3E}">
        <p14:creationId xmlns:p14="http://schemas.microsoft.com/office/powerpoint/2010/main" val="25593988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308</TotalTime>
  <Words>228</Words>
  <Application>Microsoft Macintosh PowerPoint</Application>
  <PresentationFormat>On-screen Show (4:3)</PresentationFormat>
  <Paragraphs>52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it is not a compliment.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 is not a compliment</dc:title>
  <dc:creator>Lucy Bonner</dc:creator>
  <cp:lastModifiedBy>Lucy Bonner</cp:lastModifiedBy>
  <cp:revision>16</cp:revision>
  <dcterms:created xsi:type="dcterms:W3CDTF">2014-10-13T20:30:49Z</dcterms:created>
  <dcterms:modified xsi:type="dcterms:W3CDTF">2014-10-14T21:10:37Z</dcterms:modified>
</cp:coreProperties>
</file>

<file path=docProps/thumbnail.jpeg>
</file>